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928B-35B2-4E62-8B7A-3D64A841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9D267-3B43-4961-AF52-7209E292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7345-E017-48C8-86F5-C4CF5DA5D609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982C-AB32-4FA4-A2E9-3923151E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0F491-08BC-4A37-93E5-8E0D873F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0F7E-3744-4D5C-860F-650470E29B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65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FC41E-55FC-4F4E-9D63-2D931EE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02D4-3C7B-4117-810E-6E3620E4F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8B43F-B04C-46A7-986C-E73B227D7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7345-E017-48C8-86F5-C4CF5DA5D609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F418-8B93-44E4-A996-207502DEC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E64B-95D5-4416-9B98-98630EB22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0F7E-3744-4D5C-860F-650470E29B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80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255A58-D35F-4D06-9219-5224E908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0CEA-3BBA-4FAF-A35B-EE7DC8247A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5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C003A3-B7DE-4105-9202-79CCC4DA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AAE8E-EB85-4F58-9D2C-043B068F1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1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B9DFAF-0E17-4F65-B5B6-6F912940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11EC4-EA42-42F4-B7C0-9EB7BE8F9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58882D-009A-4E70-B675-B27F1461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8C7A8-6E26-4178-9393-1DD643B35D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C318C-0ADC-4E15-B3DD-94540171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94BD-5E04-4E8C-BF1B-D334A42A8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87F031-21C7-4218-B700-4C7A941D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287C7-4117-42DB-BEDE-E8FBD68F2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EA673A-0BAE-4994-B38E-FB2E3CF7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BF6B3-9531-42A8-966C-BFEDF0FB4C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1B93FF-076D-4A78-AF6D-B377628A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8D826-E307-4A76-AB1B-55C52A101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74D8D9-78C0-4795-974C-F37C7D58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01909-9E64-4D67-AA23-BB2E703116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52BEEF-51DD-4C74-AB83-53397086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257B1-6260-4689-95E9-FAEBC6E1BE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2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1D7E7B-9957-4A16-A004-ED268484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3DC86-E017-452A-B31A-33BDE1530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7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56906A-E436-4B9B-A54C-C1C107C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C3367-FB92-4697-9441-814839FF3E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F0963A-DDAD-4D56-9FE3-DB42C2D0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8DF9A-DFAA-4932-B19C-BBB1B7CD5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8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D1384F-2F5F-4A21-9329-90237734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682AA-9327-412C-9A99-3958388D25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3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E5E813-A3A8-41BF-984C-69B2B224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50175-91ED-4324-AA7E-92159794F4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1578BF-5DAD-462D-AABB-ACF17526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44C1D-059F-45A8-9233-2DB1B45352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F869FC-7FFE-464E-AC72-87829B49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45DC6-96C1-4CB0-B1FC-4E8341F094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33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04CFC9-5AA2-422A-9EB5-AB34C290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10CB1-1275-4D2F-83DF-AC665FDCE2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DB4F46-686C-465C-9E8B-5B8260B4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D6307-3E1B-4CCB-B52A-F61795CE1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C1FB0A-FCA4-4CD4-A857-7B15737D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DF62F-F3D1-4CE6-89C5-1E87A7BE4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449B1D-4CE9-45F9-9F72-250F4BB7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D70B-44AB-4907-9E27-B68FCE2C8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9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132F83-E700-4657-9183-7DF91F4E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A8A1A-21CE-4A9E-A809-DC311999D1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2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98C959-A9CB-4403-9A16-778C574C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BF2C8-553E-4CA7-A3E3-0957FD7A29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E7F4CB-342B-46E4-A452-2FC95677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1461B-7D36-40E9-A90A-07808A1A0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807997-0777-4468-84E5-65887A81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D64CB-F12C-48D6-B630-C38FE105B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4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2132E4-213F-43C9-81F7-F3227F49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7CA76-8DA5-40F3-804B-38007D302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86F646-4E36-4957-A6CD-21C1CBF7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D749A-1021-445F-B146-F59500A06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0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F1AC2B-EEB1-42A7-B28E-F9BC79CF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660B3-ACAF-4692-A179-3EC7FC013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04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800528-CA88-4716-A5CD-89EA22E3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7F830-0576-4BE2-9F13-9AE655BF1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70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02CC29-D49A-49D0-BE35-86EA092E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1C873-BB44-4225-8DA4-31437DA6FD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4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6E34B3-C682-4EB6-A01F-3FC2B6B57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536B9-A6B3-4F11-983A-D7D814CD27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61464F-0C94-45F0-8519-ABBDE85E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5A34A-02A2-4C79-BEFC-EA5E635EF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AFF2DD-0332-422D-95ED-76703E73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D8F1-65D5-4A0F-9978-032317ED4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4B5456-AC6F-46AC-9AB1-8EF1240B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5BA0E-6390-4007-BE9A-453737112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10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CD0594-DB87-42C4-A0C0-EB221AB9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BF0CE-4FBE-42EF-BEF4-95FBD3ADDC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1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A94CCE-F444-4D2B-B159-C0DCD848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DA65D-8784-4501-BE0C-DF99F3702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EEFAF3-A538-4F24-B3B0-C8B00717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037BA-8E9E-4356-BEB9-A3E39D48C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288582-354C-4E45-9D78-5039157A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C42A9-DB29-4544-81FB-F0C9304142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9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44CC68-253F-4C0B-BA59-FE843C84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6FE82-7226-4F6C-BB29-C64A172B1A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30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C8DDBD-6AA2-47B5-8667-30547C3C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123B7-5004-4B20-8C19-506EE4DBB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ED7A93-9057-4D65-9813-149DFB63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D4F2D-3DA0-48C8-955F-A710D36AB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0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761368-73D9-42F3-9E71-9AEC36EB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6999F-006B-4E51-B85D-EDF299DAC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2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583B87-7DC8-4B94-B47C-6639D8FA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9D2A4-F2B9-4238-8C3C-A0FB3F158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9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36241B-7227-481E-BC22-289FEBCB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BABFB-5F5F-41F0-82F9-C4F9697F04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084216-B3C9-4CAA-BBD2-75A1AA1E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E8508-0477-4F02-9282-EC5987BF1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DAA1D1-AA2C-4F8E-B35C-BF80D7D9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3829B-55D7-40E5-92A8-CB072CB178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21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895CEB-00BF-413D-8B0C-91BA903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138B5-2CAC-4469-ACCE-39D705E2F6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8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8C156C-0C39-43BF-B02E-650B22F2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29484-FB6A-4BA4-921F-DE2D0E8053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41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0C0398-514A-41B6-82B8-00E02533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71847-728F-4BBB-AB26-58D0B4BA4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4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F4D5C9-B7B6-40C4-94C7-62CBB2AF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11B5A-650D-4CE2-B860-18A56CD3D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8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5162A6-70CC-413D-85A4-8A9485B7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64E46-35DC-45B3-94A7-B1DB963541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19BD3C-F6E8-4A18-ABB5-F976A961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CB51-964D-4B15-8977-49A9DD2BB3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8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A509C5-F44F-4D29-B5DE-00C871DC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13E73-7890-417D-A770-96C0843DD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AC2BD7-6BC6-488F-B9FE-CBB85040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C293C-C97F-45E0-9269-50A82E683E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2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B6EE40-5268-4412-B780-6604F7E3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96DB0-1DD2-432D-AB65-2919EB0A0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9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 kelkar</dc:creator>
  <cp:lastModifiedBy>anup kelkar</cp:lastModifiedBy>
  <cp:revision>1</cp:revision>
  <dcterms:created xsi:type="dcterms:W3CDTF">2020-06-16T07:44:53Z</dcterms:created>
  <dcterms:modified xsi:type="dcterms:W3CDTF">2020-06-16T07:44:53Z</dcterms:modified>
</cp:coreProperties>
</file>